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68" r:id="rId3"/>
  </p:sldIdLst>
  <p:sldSz cx="12188825" cy="6858000"/>
  <p:notesSz cx="6858000" cy="9144000"/>
  <p:custDataLst>
    <p:tags r:id="rId6"/>
  </p:custDataLst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1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6" autoAdjust="0"/>
  </p:normalViewPr>
  <p:slideViewPr>
    <p:cSldViewPr showGuides="1">
      <p:cViewPr varScale="1">
        <p:scale>
          <a:sx n="83" d="100"/>
          <a:sy n="83" d="100"/>
        </p:scale>
        <p:origin x="114" y="106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-701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38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6821371-DE9B-4483-9DB2-474A02B51606}" type="datetime1">
              <a:rPr lang="fr-FR" smtClean="0"/>
              <a:t>17/05/2023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3386A95-D0A4-44B9-98DA-3665758D8262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847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A4A328F-7D71-44D5-8DA1-7EE7644A579D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3821A9-1C31-4760-BDBC-9A0BA471B1B7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22161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/>
              <a:t>REMARQUE : pour remplacer une image, sélectionnez-la et supprimez-la. Utilisez ensuite l’icône Insérer une image pour la remplacer par votre propre image.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C3821A9-1C31-4760-BDBC-9A0BA471B1B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02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3821A9-1C31-4760-BDBC-9A0BA471B1B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336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2412" y="1643064"/>
            <a:ext cx="9144002" cy="2928936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5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2413" y="4572000"/>
            <a:ext cx="9144000" cy="1066799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6C4B90-AA2F-4E3F-A8BE-49E85AE326C8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9259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avec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2412" y="4843464"/>
            <a:ext cx="9144002" cy="947736"/>
          </a:xfrm>
        </p:spPr>
        <p:txBody>
          <a:bodyPr rtlCol="0">
            <a:normAutofit/>
          </a:bodyPr>
          <a:lstStyle>
            <a:lvl1pPr algn="ctr">
              <a:lnSpc>
                <a:spcPct val="80000"/>
              </a:lnSpc>
              <a:defRPr sz="5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2413" y="5791200"/>
            <a:ext cx="9144000" cy="457200"/>
          </a:xfrm>
        </p:spPr>
        <p:txBody>
          <a:bodyPr wrap="square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8" name="Rectangle 7"/>
          <p:cNvSpPr/>
          <p:nvPr/>
        </p:nvSpPr>
        <p:spPr bwMode="gray">
          <a:xfrm rot="185582">
            <a:off x="1414576" y="762623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Espace réservé d’image 10" descr="Espace réservé vide pour ajouter une image. Cliquez sur l’espace réservé et sélectionnez l’image à ajouter."/>
          <p:cNvSpPr>
            <a:spLocks noGrp="1"/>
          </p:cNvSpPr>
          <p:nvPr>
            <p:ph type="pic" sz="quarter" idx="13"/>
          </p:nvPr>
        </p:nvSpPr>
        <p:spPr bwMode="gray">
          <a:xfrm>
            <a:off x="1634550" y="917753"/>
            <a:ext cx="2592388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4572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7" name="Rectangle 6"/>
          <p:cNvSpPr/>
          <p:nvPr/>
        </p:nvSpPr>
        <p:spPr bwMode="gray">
          <a:xfrm rot="120000">
            <a:off x="4600738" y="740343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Espace réservé d’image 10" descr="Espace réservé vide pour ajouter une image. Cliquez sur l’espace réservé et sélectionnez l’image à ajouter."/>
          <p:cNvSpPr>
            <a:spLocks noGrp="1"/>
          </p:cNvSpPr>
          <p:nvPr>
            <p:ph type="pic" sz="quarter" idx="14"/>
          </p:nvPr>
        </p:nvSpPr>
        <p:spPr bwMode="gray">
          <a:xfrm>
            <a:off x="4787507" y="917753"/>
            <a:ext cx="2592388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4572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9" name="Rectangle 8"/>
          <p:cNvSpPr/>
          <p:nvPr/>
        </p:nvSpPr>
        <p:spPr bwMode="gray">
          <a:xfrm rot="21480000">
            <a:off x="7775260" y="727477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Espace réservé d’image 10" descr="Espace réservé vide pour ajouter une image. Cliquez sur l’espace réservé et sélectionnez l’image à ajouter."/>
          <p:cNvSpPr>
            <a:spLocks noGrp="1"/>
          </p:cNvSpPr>
          <p:nvPr>
            <p:ph type="pic" sz="quarter" idx="15"/>
          </p:nvPr>
        </p:nvSpPr>
        <p:spPr bwMode="gray">
          <a:xfrm>
            <a:off x="7940463" y="917753"/>
            <a:ext cx="2592388" cy="3314701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4572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AD2551-941E-48DC-ADAE-5BFE512CFC93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110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secondaire avec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2413" y="4843464"/>
            <a:ext cx="9144002" cy="947736"/>
          </a:xfrm>
        </p:spPr>
        <p:txBody>
          <a:bodyPr rtlCol="0">
            <a:normAutofit/>
          </a:bodyPr>
          <a:lstStyle>
            <a:lvl1pPr algn="ctr">
              <a:lnSpc>
                <a:spcPct val="80000"/>
              </a:lnSpc>
              <a:defRPr sz="5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2413" y="5791200"/>
            <a:ext cx="9144000" cy="457200"/>
          </a:xfrm>
        </p:spPr>
        <p:txBody>
          <a:bodyPr wrap="square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11" name="Espace réservé d’image 10" descr="Espace réservé vide pour ajouter une image. Cliquez sur l’espace réservé et sélectionnez l’image à ajouter."/>
          <p:cNvSpPr>
            <a:spLocks noGrp="1"/>
          </p:cNvSpPr>
          <p:nvPr>
            <p:ph type="pic" sz="quarter" idx="13"/>
          </p:nvPr>
        </p:nvSpPr>
        <p:spPr>
          <a:xfrm>
            <a:off x="1853090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’image 10" descr="Espace réservé vide pour ajouter une image. Cliquez sur l’espace réservé et sélectionnez l’image à ajouter."/>
          <p:cNvSpPr>
            <a:spLocks noGrp="1"/>
          </p:cNvSpPr>
          <p:nvPr>
            <p:ph type="pic" sz="quarter" idx="14"/>
          </p:nvPr>
        </p:nvSpPr>
        <p:spPr>
          <a:xfrm>
            <a:off x="4722812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 rt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’image 10" descr="Espace réservé vide pour ajouter une image. Cliquez sur l’espace réservé et sélectionnez l’image à ajouter."/>
          <p:cNvSpPr>
            <a:spLocks noGrp="1"/>
          </p:cNvSpPr>
          <p:nvPr>
            <p:ph type="pic" sz="quarter" idx="15"/>
          </p:nvPr>
        </p:nvSpPr>
        <p:spPr>
          <a:xfrm>
            <a:off x="7592534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 rtl="0"/>
            <a:r>
              <a:rPr lang="fr-FR" noProof="0"/>
              <a:t>Cliquez sur l'icône pour ajouter une image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C8FB47-321E-4D7C-A8C9-13A33C447C61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426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D405D9-C59C-45B7-9B30-DC44CB5E4F38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7188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contenu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 bwMode="gray">
          <a:xfrm>
            <a:off x="2159492" y="0"/>
            <a:ext cx="9345120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95612" y="319088"/>
            <a:ext cx="7670802" cy="11430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2" name="Rectangle 11"/>
          <p:cNvSpPr/>
          <p:nvPr/>
        </p:nvSpPr>
        <p:spPr bwMode="gray">
          <a:xfrm rot="21379692">
            <a:off x="322262" y="211183"/>
            <a:ext cx="1542449" cy="2051702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Espace réservé d’image 13" descr="Espace réservé vide pour ajouter une image. Cliquez sur l’espace réservé et sélectionnez l’image à ajouter."/>
          <p:cNvSpPr>
            <a:spLocks noGrp="1"/>
          </p:cNvSpPr>
          <p:nvPr>
            <p:ph type="pic" sz="quarter" idx="13"/>
          </p:nvPr>
        </p:nvSpPr>
        <p:spPr bwMode="gray">
          <a:xfrm rot="180000">
            <a:off x="357415" y="280969"/>
            <a:ext cx="1446157" cy="1965874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tIns="182880" rtlCol="0">
            <a:normAutofit/>
          </a:bodyPr>
          <a:lstStyle>
            <a:lvl1pPr marL="45720" indent="0" algn="ctr">
              <a:buNone/>
              <a:defRPr sz="1600"/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2995612" y="1643063"/>
            <a:ext cx="7670802" cy="4529137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3098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F6252A-1CFF-4A8F-AAD8-B5FDA33F9E1A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659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2413" y="1643064"/>
            <a:ext cx="9144002" cy="2928936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56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522413" y="4572000"/>
            <a:ext cx="9144000" cy="1066799"/>
          </a:xfrm>
        </p:spPr>
        <p:txBody>
          <a:bodyPr rtlCol="0"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D3F71A-5777-4BCF-964B-059C83C17CD1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3233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522412" y="1643063"/>
            <a:ext cx="4480560" cy="452913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85854" y="1643063"/>
            <a:ext cx="4480560" cy="452913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DC147A-2938-4281-BDC5-A1F294345A6D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20626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522414" y="1624372"/>
            <a:ext cx="4480560" cy="737828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522414" y="2438400"/>
            <a:ext cx="4480560" cy="37337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85854" y="1624372"/>
            <a:ext cx="4480560" cy="737828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85854" y="2438400"/>
            <a:ext cx="4480560" cy="37337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5EAB84-41D9-44DB-9FD9-0301FE2D8649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2443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F7C8F7-E581-42CF-96FA-7EBD0834C459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4429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048B69-C8F6-4125-A038-F0BEE66EDB35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7581AE08-7FAC-4698-880E-24B2619E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4325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23212" y="1462088"/>
            <a:ext cx="3124201" cy="1966912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141413" y="685800"/>
            <a:ext cx="64770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923211" y="3429000"/>
            <a:ext cx="3124201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9A9339-E603-4025-9F4F-2DFD08FEF8A6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0639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gray">
          <a:xfrm>
            <a:off x="7313612" y="0"/>
            <a:ext cx="4191002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cxnSp>
        <p:nvCxnSpPr>
          <p:cNvPr id="11" name="Connecteur droit 10"/>
          <p:cNvCxnSpPr/>
          <p:nvPr/>
        </p:nvCxnSpPr>
        <p:spPr>
          <a:xfrm>
            <a:off x="74660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23212" y="1643063"/>
            <a:ext cx="3124201" cy="2776537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5" name="Rectangle 14"/>
          <p:cNvSpPr/>
          <p:nvPr/>
        </p:nvSpPr>
        <p:spPr bwMode="gray">
          <a:xfrm rot="120000">
            <a:off x="654916" y="532501"/>
            <a:ext cx="6103614" cy="571589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algn="ctr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’image 2" descr="Espace réservé vide pour ajouter une image. Cliquez sur l’espace réservé et sélectionnez l’image à ajouter."/>
          <p:cNvSpPr>
            <a:spLocks noGrp="1"/>
          </p:cNvSpPr>
          <p:nvPr>
            <p:ph type="pic" idx="1"/>
          </p:nvPr>
        </p:nvSpPr>
        <p:spPr bwMode="gray">
          <a:xfrm>
            <a:off x="745586" y="609600"/>
            <a:ext cx="5914664" cy="5562600"/>
          </a:xfrm>
          <a:solidFill>
            <a:srgbClr val="FFFFFF">
              <a:shade val="85000"/>
            </a:srgbClr>
          </a:solidFill>
          <a:ln w="152400" cap="flat" cmpd="sng">
            <a:solidFill>
              <a:srgbClr val="FFFFFF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5400" h="19050"/>
            <a:contourClr>
              <a:srgbClr val="FFFFFF"/>
            </a:contourClr>
          </a:sp3d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923212" y="4423913"/>
            <a:ext cx="3124201" cy="1748287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37DECE-5444-4BE8-A966-6193812B882C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5547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E45792-AE73-4790-9DB6-A34ED5801FBA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348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9218612" y="685801"/>
            <a:ext cx="1828801" cy="5486400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3" y="685800"/>
            <a:ext cx="7924799" cy="5486400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54C4CF-94AA-4C80-A320-E8194CB77ACB}" type="datetime1">
              <a:rPr lang="fr-FR" noProof="0" smtClean="0"/>
              <a:t>17/05/2023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132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684211" y="0"/>
            <a:ext cx="10820402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>
            <a:off x="8366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22414" y="31908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22414" y="1643063"/>
            <a:ext cx="9144000" cy="4529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507885" y="6400801"/>
            <a:ext cx="6796327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456612" y="6400801"/>
            <a:ext cx="11676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027BB14-3641-475D-BC97-D2BA8861FE45}" type="datetime1">
              <a:rPr lang="fr-FR" noProof="0" smtClean="0"/>
              <a:t>17/05/2023</a:t>
            </a:fld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752012" y="6400801"/>
            <a:ext cx="9144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25A965E-3C11-4F28-82DC-E30D63FAC43C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4783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0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989014" y="4843464"/>
            <a:ext cx="10210798" cy="947736"/>
          </a:xfrm>
        </p:spPr>
        <p:txBody>
          <a:bodyPr rtlCol="0">
            <a:normAutofit/>
          </a:bodyPr>
          <a:lstStyle/>
          <a:p>
            <a:pPr rtl="0"/>
            <a:r>
              <a:rPr lang="fr-FR" dirty="0"/>
              <a:t>Activités de soutien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fr-FR" dirty="0"/>
              <a:t>Création Culinaire</a:t>
            </a:r>
          </a:p>
        </p:txBody>
      </p:sp>
      <p:pic>
        <p:nvPicPr>
          <p:cNvPr id="7" name="Espace réservé d’image 6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Espace réservé d’image 7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9" name="Espace réservé d’image 8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073818965"/>
      </p:ext>
    </p:extLst>
  </p:cSld>
  <p:clrMapOvr>
    <a:masterClrMapping/>
  </p:clrMapOvr>
  <p:transition spd="slow" advTm="685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’image 4"/>
          <p:cNvPicPr>
            <a:picLocks noGrp="1" noChangeAspect="1"/>
          </p:cNvPicPr>
          <p:nvPr>
            <p:ph type="pic"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8" t="31441" r="7789" b="-446"/>
          <a:stretch/>
        </p:blipFill>
        <p:spPr>
          <a:xfrm rot="160633">
            <a:off x="865451" y="677848"/>
            <a:ext cx="5659163" cy="5497002"/>
          </a:xfr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5" t="-1691" r="8763" b="6461"/>
          <a:stretch/>
        </p:blipFill>
        <p:spPr>
          <a:xfrm>
            <a:off x="8862298" y="116632"/>
            <a:ext cx="1082584" cy="1772816"/>
          </a:xfrm>
          <a:prstGeom prst="rect">
            <a:avLst/>
          </a:prstGeom>
          <a:effectLst>
            <a:softEdge rad="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5787">
            <a:off x="5202642" y="4832006"/>
            <a:ext cx="1214711" cy="1191223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81046">
            <a:off x="7570257" y="2000963"/>
            <a:ext cx="3666668" cy="4551026"/>
          </a:xfrm>
          <a:gradFill>
            <a:gsLst>
              <a:gs pos="67451">
                <a:srgbClr val="F1A19B">
                  <a:alpha val="83000"/>
                </a:srgbClr>
              </a:gs>
              <a:gs pos="60902">
                <a:srgbClr val="F2A9A3"/>
              </a:gs>
              <a:gs pos="47804">
                <a:srgbClr val="F4B9B4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txBody>
          <a:bodyPr rtlCol="0">
            <a:normAutofit fontScale="90000"/>
          </a:bodyPr>
          <a:lstStyle/>
          <a:p>
            <a:pPr algn="ctr" rtl="0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Lors de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l’activité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 soutien du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Vendredi, </a:t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Nos Cheffes/Chefs </a:t>
            </a:r>
            <a:b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fraîchement étoilés(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ont pu mettre en avant leurs qualités et compétences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L’idée était : </a:t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Création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izzas…</a:t>
            </a:r>
            <a:b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quoi nous laisser saliver avant le week-end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 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b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384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14722">
        <p15:prstTrans prst="curtains"/>
      </p:transition>
    </mc:Choice>
    <mc:Fallback>
      <p:transition spd="slow" advTm="147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8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"/>
</p:tagLst>
</file>

<file path=ppt/theme/theme1.xml><?xml version="1.0" encoding="utf-8"?>
<a:theme xmlns:a="http://schemas.openxmlformats.org/drawingml/2006/main" name="Gastronomie 16x9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050863_TF02901023_Win32" id="{BBF9DADC-46F3-4185-8112-44E47907D93B}" vid="{FBAD7174-F4F8-41BB-9BB9-5F4C12ECCBB2}"/>
    </a:ext>
  </a:extLst>
</a:theme>
</file>

<file path=ppt/theme/theme2.xml><?xml version="1.0" encoding="utf-8"?>
<a:theme xmlns:a="http://schemas.openxmlformats.org/drawingml/2006/main" name="Thème Offic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Nourriture  préparation à la présentation (grand écran)</Template>
  <TotalTime>76</TotalTime>
  <Words>84</Words>
  <Application>Microsoft Office PowerPoint</Application>
  <PresentationFormat>Personnalisé</PresentationFormat>
  <Paragraphs>6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Cambria</vt:lpstr>
      <vt:lpstr>Wingdings</vt:lpstr>
      <vt:lpstr>Gastronomie 16x9</vt:lpstr>
      <vt:lpstr>Activités de soutien</vt:lpstr>
      <vt:lpstr>Lors de l’activité de soutien du Vendredi,   Nos Cheffes/Chefs   fraîchement étoilés(ées) ont pu mettre en avant leurs qualités et compétences, L’idée était :   Création de Pizzas…  de quoi nous laisser saliver avant le week-end   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Activités de soutien</dc:title>
  <dc:creator>gaetan flechy</dc:creator>
  <cp:lastModifiedBy>Celine Affre</cp:lastModifiedBy>
  <cp:revision>8</cp:revision>
  <dcterms:created xsi:type="dcterms:W3CDTF">2023-05-12T09:02:54Z</dcterms:created>
  <dcterms:modified xsi:type="dcterms:W3CDTF">2023-05-17T13:56:10Z</dcterms:modified>
</cp:coreProperties>
</file>